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519800-328B-4FFC-B2B0-D2445651584B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96CFC7-374F-4A96-8CA7-9CA8EEA9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Виховна робота класного керівника </a:t>
            </a:r>
            <a:r>
              <a:rPr lang="uk-UA" dirty="0" err="1" smtClean="0"/>
              <a:t>ільченкол.п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7467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214290"/>
            <a:ext cx="6472254" cy="4572000"/>
          </a:xfrm>
        </p:spPr>
        <p:txBody>
          <a:bodyPr/>
          <a:lstStyle/>
          <a:p>
            <a:r>
              <a:rPr lang="uk-UA" sz="3200" b="1" i="1" dirty="0" smtClean="0"/>
              <a:t>Щоб любові вогонь не згас, </a:t>
            </a:r>
          </a:p>
          <a:p>
            <a:r>
              <a:rPr lang="uk-UA" sz="3200" b="1" i="1" dirty="0" smtClean="0"/>
              <a:t>Щоб </a:t>
            </a:r>
            <a:r>
              <a:rPr lang="uk-UA" sz="3200" b="1" i="1" dirty="0" err="1" smtClean="0"/>
              <a:t>віддать</a:t>
            </a:r>
            <a:r>
              <a:rPr lang="uk-UA" sz="3200" b="1" i="1" dirty="0" smtClean="0"/>
              <a:t> дітям серце і душу, </a:t>
            </a:r>
          </a:p>
          <a:p>
            <a:r>
              <a:rPr lang="uk-UA" sz="3200" b="1" i="1" dirty="0" smtClean="0"/>
              <a:t>Я щоранку заходжу у клас: </a:t>
            </a:r>
          </a:p>
          <a:p>
            <a:r>
              <a:rPr lang="uk-UA" sz="3200" b="1" i="1" dirty="0" smtClean="0"/>
              <a:t>Я-учитель, я вчити мушу!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2049" name="Picture 1" descr="C:\Documents and Settings\Admin\Мои документы\Новая папка\cvety-zheltye-babochki-zelenyy-5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00372"/>
            <a:ext cx="3867053" cy="2428892"/>
          </a:xfrm>
          <a:prstGeom prst="roundRect">
            <a:avLst>
              <a:gd name="adj" fmla="val 16667"/>
            </a:avLst>
          </a:prstGeom>
          <a:ln w="76200">
            <a:solidFill>
              <a:schemeClr val="accent1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 descr="C:\Documents and Settings\Admin\Рабочий стол\portfolio\Изображение 54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3563"/>
            <a:ext cx="3657600" cy="274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Documents and Settings\Admin\Рабочий стол\portfolio\Изображение 54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3639"/>
            <a:ext cx="3657600" cy="274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C:\Documents and Settings\Admin\Рабочий стол\portfolio\Изображение 54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3639"/>
            <a:ext cx="3657600" cy="274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Documents and Settings\Admin\Рабочий стол\portfolio\Изображение 54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3639"/>
            <a:ext cx="3657600" cy="274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 descr="C:\Documents and Settings\Admin\Рабочий стол\portfolio\Изображение 7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3639"/>
            <a:ext cx="3657600" cy="274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Documents and Settings\Admin\Рабочий стол\portfolio\Изображение 71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3639"/>
            <a:ext cx="3657600" cy="274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C:\Documents and Settings\Admin\Рабочий стол\portfolio\Изображение 7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3639"/>
            <a:ext cx="3657600" cy="274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Изображение 0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5030"/>
            <a:ext cx="3657600" cy="2742340"/>
          </a:xfrm>
        </p:spPr>
      </p:pic>
      <p:pic>
        <p:nvPicPr>
          <p:cNvPr id="10" name="Содержимое 9" descr="Изображение 0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 descr="C:\Documents and Settings\Admin\Рабочий стол\PORTFOLIO\Изображo 08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518"/>
            <a:ext cx="3657600" cy="273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Admin\Рабочий стол\Изображение 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983" y="2498729"/>
            <a:ext cx="3431126" cy="25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Изображение 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5030"/>
            <a:ext cx="3657600" cy="274234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Виховна робота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Содержимое 7" descr="Изображение 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3524"/>
            <a:ext cx="3657600" cy="2625352"/>
          </a:xfrm>
        </p:spPr>
      </p:pic>
      <p:pic>
        <p:nvPicPr>
          <p:cNvPr id="9" name="Содержимое 8" descr="Изображение 0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188151"/>
            <a:ext cx="3657600" cy="3396097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E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53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Виховна робота класного керівника ільченкол.п.</vt:lpstr>
      <vt:lpstr>Виховна робота </vt:lpstr>
      <vt:lpstr>Виховна робота </vt:lpstr>
      <vt:lpstr>Виховна робота </vt:lpstr>
      <vt:lpstr>Виховна робота </vt:lpstr>
      <vt:lpstr>Виховна робота </vt:lpstr>
      <vt:lpstr>Виховна робота </vt:lpstr>
      <vt:lpstr>Виховна робота </vt:lpstr>
      <vt:lpstr>Виховна робота </vt:lpstr>
      <vt:lpstr>Виховна робота </vt:lpstr>
      <vt:lpstr>Дякую за увагу!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2014-12-05T10:37:29Z</dcterms:created>
  <dcterms:modified xsi:type="dcterms:W3CDTF">2014-12-05T11:25:11Z</dcterms:modified>
</cp:coreProperties>
</file>